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65" r:id="rId3"/>
    <p:sldId id="263" r:id="rId4"/>
  </p:sldIdLst>
  <p:sldSz cx="9217025" cy="5761038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5620"/>
    <p:restoredTop sz="94660"/>
  </p:normalViewPr>
  <p:slideViewPr>
    <p:cSldViewPr>
      <p:cViewPr>
        <p:scale>
          <a:sx n="70" d="100"/>
          <a:sy n="70" d="100"/>
        </p:scale>
        <p:origin x="-1098" y="-336"/>
      </p:cViewPr>
      <p:guideLst>
        <p:guide orient="horz" pos="1815"/>
        <p:guide pos="29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1277" y="1789656"/>
            <a:ext cx="7834471" cy="123488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2554" y="3264588"/>
            <a:ext cx="6451918" cy="147226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5197-07B4-483D-AF51-A2B299987776}" type="datetimeFigureOut">
              <a:rPr lang="en-GB" smtClean="0"/>
              <a:t>06/09/2023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0576-65CE-4D58-80C3-8705C138E37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0223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5197-07B4-483D-AF51-A2B299987776}" type="datetimeFigureOut">
              <a:rPr lang="en-GB" smtClean="0"/>
              <a:t>06/09/2023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0576-65CE-4D58-80C3-8705C138E37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7290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2343" y="230709"/>
            <a:ext cx="2073831" cy="491555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0851" y="230709"/>
            <a:ext cx="6067875" cy="491555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5197-07B4-483D-AF51-A2B299987776}" type="datetimeFigureOut">
              <a:rPr lang="en-GB" smtClean="0"/>
              <a:t>06/09/2023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0576-65CE-4D58-80C3-8705C138E37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406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5197-07B4-483D-AF51-A2B299987776}" type="datetimeFigureOut">
              <a:rPr lang="en-GB" smtClean="0"/>
              <a:t>06/09/2023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0576-65CE-4D58-80C3-8705C138E37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2522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8082" y="3702001"/>
            <a:ext cx="7834471" cy="114420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8082" y="2441774"/>
            <a:ext cx="7834471" cy="126022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5197-07B4-483D-AF51-A2B299987776}" type="datetimeFigureOut">
              <a:rPr lang="en-GB" smtClean="0"/>
              <a:t>06/09/2023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0576-65CE-4D58-80C3-8705C138E37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2998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0851" y="1344243"/>
            <a:ext cx="4070853" cy="380201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5321" y="1344243"/>
            <a:ext cx="4070853" cy="380201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5197-07B4-483D-AF51-A2B299987776}" type="datetimeFigureOut">
              <a:rPr lang="en-GB" smtClean="0"/>
              <a:t>06/09/2023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0576-65CE-4D58-80C3-8705C138E37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0228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0851" y="1289566"/>
            <a:ext cx="4072453" cy="53743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851" y="1826996"/>
            <a:ext cx="4072453" cy="33192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2121" y="1289566"/>
            <a:ext cx="4074053" cy="53743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82121" y="1826996"/>
            <a:ext cx="4074053" cy="33192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5197-07B4-483D-AF51-A2B299987776}" type="datetimeFigureOut">
              <a:rPr lang="en-GB" smtClean="0"/>
              <a:t>06/09/2023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0576-65CE-4D58-80C3-8705C138E37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397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5197-07B4-483D-AF51-A2B299987776}" type="datetimeFigureOut">
              <a:rPr lang="en-GB" smtClean="0"/>
              <a:t>06/09/2023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0576-65CE-4D58-80C3-8705C138E37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4700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5197-07B4-483D-AF51-A2B299987776}" type="datetimeFigureOut">
              <a:rPr lang="en-GB" smtClean="0"/>
              <a:t>06/09/2023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0576-65CE-4D58-80C3-8705C138E37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474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852" y="229375"/>
            <a:ext cx="3032338" cy="9761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01" y="229375"/>
            <a:ext cx="5152573" cy="491688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0852" y="1205551"/>
            <a:ext cx="3032338" cy="394071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5197-07B4-483D-AF51-A2B299987776}" type="datetimeFigureOut">
              <a:rPr lang="en-GB" smtClean="0"/>
              <a:t>06/09/2023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0576-65CE-4D58-80C3-8705C138E37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37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6601" y="4032727"/>
            <a:ext cx="5530215" cy="47608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06601" y="514759"/>
            <a:ext cx="5530215" cy="345662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06601" y="4508813"/>
            <a:ext cx="5530215" cy="6761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5197-07B4-483D-AF51-A2B299987776}" type="datetimeFigureOut">
              <a:rPr lang="en-GB" smtClean="0"/>
              <a:t>06/09/2023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0576-65CE-4D58-80C3-8705C138E37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2886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0851" y="230709"/>
            <a:ext cx="8295323" cy="960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0851" y="1344243"/>
            <a:ext cx="8295323" cy="3802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60851" y="5339629"/>
            <a:ext cx="2150639" cy="306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925197-07B4-483D-AF51-A2B299987776}" type="datetimeFigureOut">
              <a:rPr lang="en-GB" smtClean="0"/>
              <a:t>06/09/2023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49150" y="5339629"/>
            <a:ext cx="2918725" cy="306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05535" y="5339629"/>
            <a:ext cx="2150639" cy="306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E0576-65CE-4D58-80C3-8705C138E37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6734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847528"/>
            <a:ext cx="4104455" cy="25652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4" r="7713"/>
          <a:stretch/>
        </p:blipFill>
        <p:spPr>
          <a:xfrm>
            <a:off x="4342433" y="0"/>
            <a:ext cx="4874591" cy="5761038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4104456" y="720279"/>
            <a:ext cx="1354398" cy="13543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4104456" y="3960639"/>
            <a:ext cx="1354398" cy="13543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1171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88032" y="0"/>
            <a:ext cx="8704844" cy="5761038"/>
            <a:chOff x="288032" y="0"/>
            <a:chExt cx="8704844" cy="5761038"/>
          </a:xfrm>
        </p:grpSpPr>
        <p:grpSp>
          <p:nvGrpSpPr>
            <p:cNvPr id="4" name="Group 3"/>
            <p:cNvGrpSpPr>
              <a:grpSpLocks noChangeAspect="1"/>
            </p:cNvGrpSpPr>
            <p:nvPr/>
          </p:nvGrpSpPr>
          <p:grpSpPr>
            <a:xfrm>
              <a:off x="288032" y="0"/>
              <a:ext cx="8704844" cy="5761038"/>
              <a:chOff x="697971" y="631118"/>
              <a:chExt cx="7751233" cy="5129919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955"/>
              <a:stretch/>
            </p:blipFill>
            <p:spPr>
              <a:xfrm>
                <a:off x="767820" y="631118"/>
                <a:ext cx="7681384" cy="5129919"/>
              </a:xfrm>
              <a:prstGeom prst="rect">
                <a:avLst/>
              </a:prstGeom>
            </p:spPr>
          </p:pic>
          <p:sp>
            <p:nvSpPr>
              <p:cNvPr id="3" name="Can 2"/>
              <p:cNvSpPr/>
              <p:nvPr/>
            </p:nvSpPr>
            <p:spPr>
              <a:xfrm rot="17600846">
                <a:off x="1458456" y="1880688"/>
                <a:ext cx="432048" cy="1953018"/>
              </a:xfrm>
              <a:prstGeom prst="can">
                <a:avLst/>
              </a:prstGeom>
              <a:solidFill>
                <a:srgbClr val="FF0000">
                  <a:alpha val="6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0" name="Straight Connector 9"/>
              <p:cNvCxnSpPr/>
              <p:nvPr/>
            </p:nvCxnSpPr>
            <p:spPr>
              <a:xfrm flipH="1">
                <a:off x="4855600" y="3833188"/>
                <a:ext cx="437764" cy="760537"/>
              </a:xfrm>
              <a:prstGeom prst="line">
                <a:avLst/>
              </a:prstGeom>
              <a:ln w="1079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H="1">
                <a:off x="1052824" y="2188222"/>
                <a:ext cx="437764" cy="760537"/>
              </a:xfrm>
              <a:prstGeom prst="line">
                <a:avLst/>
              </a:prstGeom>
              <a:ln w="1079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767819" y="4593725"/>
                <a:ext cx="3876054" cy="959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 err="1" smtClean="0"/>
                  <a:t>Microswitches</a:t>
                </a:r>
                <a:r>
                  <a:rPr lang="en-GB" sz="1600" dirty="0" smtClean="0"/>
                  <a:t>  sit in signal/power path, with </a:t>
                </a:r>
                <a:r>
                  <a:rPr lang="en-GB" sz="1600" dirty="0" smtClean="0"/>
                  <a:t>other two conductors (joined end to end) </a:t>
                </a:r>
                <a:r>
                  <a:rPr lang="en-GB" sz="1600" dirty="0" smtClean="0"/>
                  <a:t>carrying return signal/power from far end of interlock cable </a:t>
                </a:r>
                <a:r>
                  <a:rPr lang="en-GB" sz="1600" dirty="0" smtClean="0"/>
                  <a:t>run. </a:t>
                </a:r>
                <a:r>
                  <a:rPr lang="en-GB" sz="1600" dirty="0" smtClean="0"/>
                  <a:t>Cable screens connected together. </a:t>
                </a:r>
              </a:p>
            </p:txBody>
          </p:sp>
          <p:sp>
            <p:nvSpPr>
              <p:cNvPr id="14" name="Can 13"/>
              <p:cNvSpPr/>
              <p:nvPr/>
            </p:nvSpPr>
            <p:spPr>
              <a:xfrm rot="17600846">
                <a:off x="5167958" y="2034953"/>
                <a:ext cx="432048" cy="4888254"/>
              </a:xfrm>
              <a:prstGeom prst="can">
                <a:avLst/>
              </a:prstGeom>
              <a:solidFill>
                <a:srgbClr val="FF0000">
                  <a:alpha val="6000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15" name="Straight Connector 14"/>
              <p:cNvCxnSpPr/>
              <p:nvPr/>
            </p:nvCxnSpPr>
            <p:spPr>
              <a:xfrm>
                <a:off x="2534409" y="3312567"/>
                <a:ext cx="633943" cy="288032"/>
              </a:xfrm>
              <a:prstGeom prst="line">
                <a:avLst/>
              </a:prstGeom>
              <a:ln w="635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496214" y="3392597"/>
                <a:ext cx="648072" cy="288032"/>
              </a:xfrm>
              <a:prstGeom prst="line">
                <a:avLst/>
              </a:prstGeom>
              <a:ln w="635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Freeform 19"/>
              <p:cNvSpPr/>
              <p:nvPr/>
            </p:nvSpPr>
            <p:spPr>
              <a:xfrm>
                <a:off x="2074683" y="2320094"/>
                <a:ext cx="1132541" cy="1105494"/>
              </a:xfrm>
              <a:custGeom>
                <a:avLst/>
                <a:gdLst>
                  <a:gd name="connsiteX0" fmla="*/ 1132541 w 1132541"/>
                  <a:gd name="connsiteY0" fmla="*/ 1105494 h 1105494"/>
                  <a:gd name="connsiteX1" fmla="*/ 777699 w 1132541"/>
                  <a:gd name="connsiteY1" fmla="*/ 559584 h 1105494"/>
                  <a:gd name="connsiteX2" fmla="*/ 40720 w 1132541"/>
                  <a:gd name="connsiteY2" fmla="*/ 232037 h 1105494"/>
                  <a:gd name="connsiteX3" fmla="*/ 163550 w 1132541"/>
                  <a:gd name="connsiteY3" fmla="*/ 25 h 1105494"/>
                  <a:gd name="connsiteX4" fmla="*/ 736756 w 1132541"/>
                  <a:gd name="connsiteY4" fmla="*/ 218390 h 11054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2541" h="1105494">
                    <a:moveTo>
                      <a:pt x="1132541" y="1105494"/>
                    </a:moveTo>
                    <a:cubicBezTo>
                      <a:pt x="1046105" y="905327"/>
                      <a:pt x="959669" y="705160"/>
                      <a:pt x="777699" y="559584"/>
                    </a:cubicBezTo>
                    <a:cubicBezTo>
                      <a:pt x="595729" y="414008"/>
                      <a:pt x="143078" y="325297"/>
                      <a:pt x="40720" y="232037"/>
                    </a:cubicBezTo>
                    <a:cubicBezTo>
                      <a:pt x="-61638" y="138777"/>
                      <a:pt x="47544" y="2300"/>
                      <a:pt x="163550" y="25"/>
                    </a:cubicBezTo>
                    <a:cubicBezTo>
                      <a:pt x="279556" y="-2250"/>
                      <a:pt x="604828" y="145602"/>
                      <a:pt x="736756" y="218390"/>
                    </a:cubicBezTo>
                  </a:path>
                </a:pathLst>
              </a:custGeom>
              <a:noFill/>
              <a:ln w="603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Freeform 20"/>
              <p:cNvSpPr/>
              <p:nvPr/>
            </p:nvSpPr>
            <p:spPr>
              <a:xfrm>
                <a:off x="1875242" y="1977991"/>
                <a:ext cx="1318334" cy="1584075"/>
              </a:xfrm>
              <a:custGeom>
                <a:avLst/>
                <a:gdLst>
                  <a:gd name="connsiteX0" fmla="*/ 1318334 w 1318334"/>
                  <a:gd name="connsiteY0" fmla="*/ 1589699 h 1589699"/>
                  <a:gd name="connsiteX1" fmla="*/ 854310 w 1318334"/>
                  <a:gd name="connsiteY1" fmla="*/ 961902 h 1589699"/>
                  <a:gd name="connsiteX2" fmla="*/ 35445 w 1318334"/>
                  <a:gd name="connsiteY2" fmla="*/ 607060 h 1589699"/>
                  <a:gd name="connsiteX3" fmla="*/ 185570 w 1318334"/>
                  <a:gd name="connsiteY3" fmla="*/ 129388 h 1589699"/>
                  <a:gd name="connsiteX4" fmla="*/ 526764 w 1318334"/>
                  <a:gd name="connsiteY4" fmla="*/ 6558 h 1589699"/>
                  <a:gd name="connsiteX5" fmla="*/ 1154561 w 1318334"/>
                  <a:gd name="connsiteY5" fmla="*/ 279514 h 1589699"/>
                  <a:gd name="connsiteX0" fmla="*/ 1318334 w 1318334"/>
                  <a:gd name="connsiteY0" fmla="*/ 1584075 h 1584075"/>
                  <a:gd name="connsiteX1" fmla="*/ 854310 w 1318334"/>
                  <a:gd name="connsiteY1" fmla="*/ 956278 h 1584075"/>
                  <a:gd name="connsiteX2" fmla="*/ 35445 w 1318334"/>
                  <a:gd name="connsiteY2" fmla="*/ 601436 h 1584075"/>
                  <a:gd name="connsiteX3" fmla="*/ 185570 w 1318334"/>
                  <a:gd name="connsiteY3" fmla="*/ 123764 h 1584075"/>
                  <a:gd name="connsiteX4" fmla="*/ 526764 w 1318334"/>
                  <a:gd name="connsiteY4" fmla="*/ 934 h 1584075"/>
                  <a:gd name="connsiteX5" fmla="*/ 908902 w 1318334"/>
                  <a:gd name="connsiteY5" fmla="*/ 164708 h 1584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18334" h="1584075">
                    <a:moveTo>
                      <a:pt x="1318334" y="1584075"/>
                    </a:moveTo>
                    <a:cubicBezTo>
                      <a:pt x="1193229" y="1352063"/>
                      <a:pt x="1068125" y="1120051"/>
                      <a:pt x="854310" y="956278"/>
                    </a:cubicBezTo>
                    <a:cubicBezTo>
                      <a:pt x="640495" y="792505"/>
                      <a:pt x="146902" y="740188"/>
                      <a:pt x="35445" y="601436"/>
                    </a:cubicBezTo>
                    <a:cubicBezTo>
                      <a:pt x="-76012" y="462684"/>
                      <a:pt x="103683" y="223848"/>
                      <a:pt x="185570" y="123764"/>
                    </a:cubicBezTo>
                    <a:cubicBezTo>
                      <a:pt x="267457" y="23680"/>
                      <a:pt x="406209" y="-5890"/>
                      <a:pt x="526764" y="934"/>
                    </a:cubicBezTo>
                    <a:cubicBezTo>
                      <a:pt x="647319" y="7758"/>
                      <a:pt x="567708" y="41878"/>
                      <a:pt x="908902" y="164708"/>
                    </a:cubicBezTo>
                  </a:path>
                </a:pathLst>
              </a:custGeom>
              <a:noFill/>
              <a:ln w="603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Freeform 21"/>
              <p:cNvSpPr/>
              <p:nvPr/>
            </p:nvSpPr>
            <p:spPr>
              <a:xfrm>
                <a:off x="1662657" y="1791598"/>
                <a:ext cx="1111589" cy="1404047"/>
              </a:xfrm>
              <a:custGeom>
                <a:avLst/>
                <a:gdLst>
                  <a:gd name="connsiteX0" fmla="*/ 916770 w 1111589"/>
                  <a:gd name="connsiteY0" fmla="*/ 1374683 h 1404047"/>
                  <a:gd name="connsiteX1" fmla="*/ 1107839 w 1111589"/>
                  <a:gd name="connsiteY1" fmla="*/ 1388330 h 1404047"/>
                  <a:gd name="connsiteX2" fmla="*/ 957713 w 1111589"/>
                  <a:gd name="connsiteY2" fmla="*/ 1183614 h 1404047"/>
                  <a:gd name="connsiteX3" fmla="*/ 70609 w 1111589"/>
                  <a:gd name="connsiteY3" fmla="*/ 883363 h 1404047"/>
                  <a:gd name="connsiteX4" fmla="*/ 97904 w 1111589"/>
                  <a:gd name="connsiteY4" fmla="*/ 241918 h 1404047"/>
                  <a:gd name="connsiteX5" fmla="*/ 439098 w 1111589"/>
                  <a:gd name="connsiteY5" fmla="*/ 9906 h 1404047"/>
                  <a:gd name="connsiteX6" fmla="*/ 698406 w 1111589"/>
                  <a:gd name="connsiteY6" fmla="*/ 64498 h 1404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1589" h="1404047">
                    <a:moveTo>
                      <a:pt x="916770" y="1374683"/>
                    </a:moveTo>
                    <a:cubicBezTo>
                      <a:pt x="1008892" y="1397429"/>
                      <a:pt x="1101015" y="1420175"/>
                      <a:pt x="1107839" y="1388330"/>
                    </a:cubicBezTo>
                    <a:cubicBezTo>
                      <a:pt x="1114663" y="1356485"/>
                      <a:pt x="1130585" y="1267775"/>
                      <a:pt x="957713" y="1183614"/>
                    </a:cubicBezTo>
                    <a:cubicBezTo>
                      <a:pt x="784841" y="1099453"/>
                      <a:pt x="213910" y="1040312"/>
                      <a:pt x="70609" y="883363"/>
                    </a:cubicBezTo>
                    <a:cubicBezTo>
                      <a:pt x="-72692" y="726414"/>
                      <a:pt x="36489" y="387494"/>
                      <a:pt x="97904" y="241918"/>
                    </a:cubicBezTo>
                    <a:cubicBezTo>
                      <a:pt x="159319" y="96342"/>
                      <a:pt x="339014" y="39476"/>
                      <a:pt x="439098" y="9906"/>
                    </a:cubicBezTo>
                    <a:cubicBezTo>
                      <a:pt x="539182" y="-19664"/>
                      <a:pt x="618794" y="22417"/>
                      <a:pt x="698406" y="64498"/>
                    </a:cubicBezTo>
                  </a:path>
                </a:pathLst>
              </a:custGeom>
              <a:noFill/>
              <a:ln w="603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Freeform 22"/>
              <p:cNvSpPr/>
              <p:nvPr/>
            </p:nvSpPr>
            <p:spPr>
              <a:xfrm>
                <a:off x="1387442" y="1401803"/>
                <a:ext cx="1353591" cy="1889441"/>
              </a:xfrm>
              <a:custGeom>
                <a:avLst/>
                <a:gdLst>
                  <a:gd name="connsiteX0" fmla="*/ 1123746 w 1339683"/>
                  <a:gd name="connsiteY0" fmla="*/ 1887306 h 1897622"/>
                  <a:gd name="connsiteX1" fmla="*/ 1273871 w 1339683"/>
                  <a:gd name="connsiteY1" fmla="*/ 1832715 h 1897622"/>
                  <a:gd name="connsiteX2" fmla="*/ 182051 w 1339683"/>
                  <a:gd name="connsiteY2" fmla="*/ 1395987 h 1897622"/>
                  <a:gd name="connsiteX3" fmla="*/ 18277 w 1339683"/>
                  <a:gd name="connsiteY3" fmla="*/ 618065 h 1897622"/>
                  <a:gd name="connsiteX4" fmla="*/ 373119 w 1339683"/>
                  <a:gd name="connsiteY4" fmla="*/ 17563 h 1897622"/>
                  <a:gd name="connsiteX5" fmla="*/ 919030 w 1339683"/>
                  <a:gd name="connsiteY5" fmla="*/ 154041 h 1897622"/>
                  <a:gd name="connsiteX0" fmla="*/ 1167861 w 1353591"/>
                  <a:gd name="connsiteY0" fmla="*/ 1875274 h 1889441"/>
                  <a:gd name="connsiteX1" fmla="*/ 1273871 w 1353591"/>
                  <a:gd name="connsiteY1" fmla="*/ 1832715 h 1889441"/>
                  <a:gd name="connsiteX2" fmla="*/ 182051 w 1353591"/>
                  <a:gd name="connsiteY2" fmla="*/ 1395987 h 1889441"/>
                  <a:gd name="connsiteX3" fmla="*/ 18277 w 1353591"/>
                  <a:gd name="connsiteY3" fmla="*/ 618065 h 1889441"/>
                  <a:gd name="connsiteX4" fmla="*/ 373119 w 1353591"/>
                  <a:gd name="connsiteY4" fmla="*/ 17563 h 1889441"/>
                  <a:gd name="connsiteX5" fmla="*/ 919030 w 1353591"/>
                  <a:gd name="connsiteY5" fmla="*/ 154041 h 1889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53591" h="1889441">
                    <a:moveTo>
                      <a:pt x="1167861" y="1875274"/>
                    </a:moveTo>
                    <a:cubicBezTo>
                      <a:pt x="1321398" y="1888921"/>
                      <a:pt x="1438173" y="1912596"/>
                      <a:pt x="1273871" y="1832715"/>
                    </a:cubicBezTo>
                    <a:cubicBezTo>
                      <a:pt x="1109569" y="1752834"/>
                      <a:pt x="391317" y="1598429"/>
                      <a:pt x="182051" y="1395987"/>
                    </a:cubicBezTo>
                    <a:cubicBezTo>
                      <a:pt x="-27215" y="1193545"/>
                      <a:pt x="-13568" y="847802"/>
                      <a:pt x="18277" y="618065"/>
                    </a:cubicBezTo>
                    <a:cubicBezTo>
                      <a:pt x="50122" y="388328"/>
                      <a:pt x="222993" y="94900"/>
                      <a:pt x="373119" y="17563"/>
                    </a:cubicBezTo>
                    <a:cubicBezTo>
                      <a:pt x="523244" y="-59774"/>
                      <a:pt x="755257" y="142668"/>
                      <a:pt x="919030" y="154041"/>
                    </a:cubicBezTo>
                  </a:path>
                </a:pathLst>
              </a:custGeom>
              <a:noFill/>
              <a:ln w="603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Freeform 27"/>
              <p:cNvSpPr/>
              <p:nvPr/>
            </p:nvSpPr>
            <p:spPr>
              <a:xfrm>
                <a:off x="2290011" y="3344780"/>
                <a:ext cx="1018674" cy="473242"/>
              </a:xfrm>
              <a:custGeom>
                <a:avLst/>
                <a:gdLst>
                  <a:gd name="connsiteX0" fmla="*/ 0 w 930442"/>
                  <a:gd name="connsiteY0" fmla="*/ 0 h 437147"/>
                  <a:gd name="connsiteX1" fmla="*/ 128336 w 930442"/>
                  <a:gd name="connsiteY1" fmla="*/ 60158 h 437147"/>
                  <a:gd name="connsiteX2" fmla="*/ 300789 w 930442"/>
                  <a:gd name="connsiteY2" fmla="*/ 256674 h 437147"/>
                  <a:gd name="connsiteX3" fmla="*/ 665747 w 930442"/>
                  <a:gd name="connsiteY3" fmla="*/ 300789 h 437147"/>
                  <a:gd name="connsiteX4" fmla="*/ 826168 w 930442"/>
                  <a:gd name="connsiteY4" fmla="*/ 389021 h 437147"/>
                  <a:gd name="connsiteX5" fmla="*/ 930442 w 930442"/>
                  <a:gd name="connsiteY5" fmla="*/ 437147 h 437147"/>
                  <a:gd name="connsiteX0" fmla="*/ 0 w 1018674"/>
                  <a:gd name="connsiteY0" fmla="*/ 0 h 473242"/>
                  <a:gd name="connsiteX1" fmla="*/ 128336 w 1018674"/>
                  <a:gd name="connsiteY1" fmla="*/ 60158 h 473242"/>
                  <a:gd name="connsiteX2" fmla="*/ 300789 w 1018674"/>
                  <a:gd name="connsiteY2" fmla="*/ 256674 h 473242"/>
                  <a:gd name="connsiteX3" fmla="*/ 665747 w 1018674"/>
                  <a:gd name="connsiteY3" fmla="*/ 300789 h 473242"/>
                  <a:gd name="connsiteX4" fmla="*/ 826168 w 1018674"/>
                  <a:gd name="connsiteY4" fmla="*/ 389021 h 473242"/>
                  <a:gd name="connsiteX5" fmla="*/ 1018674 w 1018674"/>
                  <a:gd name="connsiteY5" fmla="*/ 473242 h 473242"/>
                  <a:gd name="connsiteX0" fmla="*/ 0 w 1018674"/>
                  <a:gd name="connsiteY0" fmla="*/ 0 h 473242"/>
                  <a:gd name="connsiteX1" fmla="*/ 128336 w 1018674"/>
                  <a:gd name="connsiteY1" fmla="*/ 60158 h 473242"/>
                  <a:gd name="connsiteX2" fmla="*/ 300789 w 1018674"/>
                  <a:gd name="connsiteY2" fmla="*/ 256674 h 473242"/>
                  <a:gd name="connsiteX3" fmla="*/ 665747 w 1018674"/>
                  <a:gd name="connsiteY3" fmla="*/ 300789 h 473242"/>
                  <a:gd name="connsiteX4" fmla="*/ 1018674 w 1018674"/>
                  <a:gd name="connsiteY4" fmla="*/ 473242 h 473242"/>
                  <a:gd name="connsiteX0" fmla="*/ 0 w 1018674"/>
                  <a:gd name="connsiteY0" fmla="*/ 0 h 473242"/>
                  <a:gd name="connsiteX1" fmla="*/ 128336 w 1018674"/>
                  <a:gd name="connsiteY1" fmla="*/ 60158 h 473242"/>
                  <a:gd name="connsiteX2" fmla="*/ 300789 w 1018674"/>
                  <a:gd name="connsiteY2" fmla="*/ 256674 h 473242"/>
                  <a:gd name="connsiteX3" fmla="*/ 834189 w 1018674"/>
                  <a:gd name="connsiteY3" fmla="*/ 397042 h 473242"/>
                  <a:gd name="connsiteX4" fmla="*/ 1018674 w 1018674"/>
                  <a:gd name="connsiteY4" fmla="*/ 473242 h 473242"/>
                  <a:gd name="connsiteX0" fmla="*/ 0 w 1018674"/>
                  <a:gd name="connsiteY0" fmla="*/ 0 h 473242"/>
                  <a:gd name="connsiteX1" fmla="*/ 128336 w 1018674"/>
                  <a:gd name="connsiteY1" fmla="*/ 60158 h 473242"/>
                  <a:gd name="connsiteX2" fmla="*/ 465220 w 1018674"/>
                  <a:gd name="connsiteY2" fmla="*/ 300790 h 473242"/>
                  <a:gd name="connsiteX3" fmla="*/ 834189 w 1018674"/>
                  <a:gd name="connsiteY3" fmla="*/ 397042 h 473242"/>
                  <a:gd name="connsiteX4" fmla="*/ 1018674 w 1018674"/>
                  <a:gd name="connsiteY4" fmla="*/ 473242 h 473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8674" h="473242">
                    <a:moveTo>
                      <a:pt x="0" y="0"/>
                    </a:moveTo>
                    <a:cubicBezTo>
                      <a:pt x="39102" y="8689"/>
                      <a:pt x="50799" y="10026"/>
                      <a:pt x="128336" y="60158"/>
                    </a:cubicBezTo>
                    <a:cubicBezTo>
                      <a:pt x="205873" y="110290"/>
                      <a:pt x="347578" y="244643"/>
                      <a:pt x="465220" y="300790"/>
                    </a:cubicBezTo>
                    <a:cubicBezTo>
                      <a:pt x="582862" y="356937"/>
                      <a:pt x="741947" y="368300"/>
                      <a:pt x="834189" y="397042"/>
                    </a:cubicBezTo>
                    <a:cubicBezTo>
                      <a:pt x="926431" y="425784"/>
                      <a:pt x="945148" y="437314"/>
                      <a:pt x="1018674" y="473242"/>
                    </a:cubicBezTo>
                  </a:path>
                </a:pathLst>
              </a:custGeom>
              <a:noFill/>
              <a:ln w="603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5678475" y="880075"/>
                <a:ext cx="20162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 smtClean="0"/>
                  <a:t>Glue </a:t>
                </a:r>
                <a:r>
                  <a:rPr lang="en-GB" sz="1600" dirty="0" err="1" smtClean="0"/>
                  <a:t>microswitch</a:t>
                </a:r>
                <a:r>
                  <a:rPr lang="en-GB" sz="1600" dirty="0" smtClean="0"/>
                  <a:t> paddles together</a:t>
                </a:r>
              </a:p>
            </p:txBody>
          </p:sp>
          <p:cxnSp>
            <p:nvCxnSpPr>
              <p:cNvPr id="30" name="Straight Arrow Connector 29"/>
              <p:cNvCxnSpPr/>
              <p:nvPr/>
            </p:nvCxnSpPr>
            <p:spPr>
              <a:xfrm>
                <a:off x="6912768" y="1464849"/>
                <a:ext cx="576064" cy="1103641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 flipV="1">
                <a:off x="2298781" y="3680630"/>
                <a:ext cx="357862" cy="79845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/>
              <p:cNvSpPr txBox="1"/>
              <p:nvPr/>
            </p:nvSpPr>
            <p:spPr>
              <a:xfrm>
                <a:off x="6434560" y="3698156"/>
                <a:ext cx="1810152" cy="959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dirty="0"/>
                  <a:t>File away edge of </a:t>
                </a:r>
                <a:r>
                  <a:rPr lang="en-GB" sz="1600" dirty="0" smtClean="0"/>
                  <a:t>bracket/</a:t>
                </a:r>
                <a:r>
                  <a:rPr lang="en-GB" sz="1600" dirty="0" err="1" smtClean="0"/>
                  <a:t>microswitch</a:t>
                </a:r>
                <a:r>
                  <a:rPr lang="en-GB" sz="1600" dirty="0" smtClean="0"/>
                  <a:t> paddle so they clear each other</a:t>
                </a:r>
                <a:endParaRPr lang="en-GB" sz="1600" dirty="0"/>
              </a:p>
            </p:txBody>
          </p:sp>
          <p:cxnSp>
            <p:nvCxnSpPr>
              <p:cNvPr id="35" name="Straight Arrow Connector 34"/>
              <p:cNvCxnSpPr/>
              <p:nvPr/>
            </p:nvCxnSpPr>
            <p:spPr>
              <a:xfrm flipH="1" flipV="1">
                <a:off x="5832649" y="2674493"/>
                <a:ext cx="1162793" cy="1006136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 flipH="1" flipV="1">
                <a:off x="1182288" y="3009868"/>
                <a:ext cx="365550" cy="552198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>
                <a:off x="2101782" y="3970581"/>
                <a:ext cx="2542091" cy="369980"/>
              </a:xfrm>
              <a:prstGeom prst="straightConnector1">
                <a:avLst/>
              </a:prstGeom>
              <a:ln w="31750">
                <a:solidFill>
                  <a:schemeClr val="tx1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/>
            <p:cNvSpPr txBox="1"/>
            <p:nvPr/>
          </p:nvSpPr>
          <p:spPr>
            <a:xfrm>
              <a:off x="335272" y="3334808"/>
              <a:ext cx="152927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dirty="0"/>
                <a:t>Interlock cables </a:t>
              </a:r>
              <a:r>
                <a:rPr lang="en-GB" sz="1600" dirty="0" smtClean="0"/>
                <a:t>cable </a:t>
              </a:r>
              <a:r>
                <a:rPr lang="en-GB" sz="1600" dirty="0"/>
                <a:t>tied to side of bracket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1967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 noChangeAspect="1"/>
          </p:cNvGrpSpPr>
          <p:nvPr/>
        </p:nvGrpSpPr>
        <p:grpSpPr>
          <a:xfrm>
            <a:off x="3456384" y="128230"/>
            <a:ext cx="2684469" cy="5488593"/>
            <a:chOff x="3620572" y="463924"/>
            <a:chExt cx="2520281" cy="5152899"/>
          </a:xfrm>
        </p:grpSpPr>
        <p:grpSp>
          <p:nvGrpSpPr>
            <p:cNvPr id="2" name="Group 1"/>
            <p:cNvGrpSpPr>
              <a:grpSpLocks noChangeAspect="1"/>
            </p:cNvGrpSpPr>
            <p:nvPr/>
          </p:nvGrpSpPr>
          <p:grpSpPr>
            <a:xfrm>
              <a:off x="3620572" y="463924"/>
              <a:ext cx="2520281" cy="4968540"/>
              <a:chOff x="3620572" y="463924"/>
              <a:chExt cx="2520281" cy="4968540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719" t="13750" r="35938"/>
              <a:stretch/>
            </p:blipFill>
            <p:spPr>
              <a:xfrm>
                <a:off x="3620572" y="463924"/>
                <a:ext cx="2520281" cy="4968540"/>
              </a:xfrm>
              <a:prstGeom prst="rect">
                <a:avLst/>
              </a:prstGeom>
            </p:spPr>
          </p:pic>
          <p:grpSp>
            <p:nvGrpSpPr>
              <p:cNvPr id="34" name="Group 33"/>
              <p:cNvGrpSpPr/>
              <p:nvPr/>
            </p:nvGrpSpPr>
            <p:grpSpPr>
              <a:xfrm>
                <a:off x="4097391" y="824348"/>
                <a:ext cx="1066670" cy="2410279"/>
                <a:chOff x="4104458" y="862556"/>
                <a:chExt cx="1116122" cy="2522022"/>
              </a:xfrm>
            </p:grpSpPr>
            <p:sp>
              <p:nvSpPr>
                <p:cNvPr id="32" name="Parallelogram 31"/>
                <p:cNvSpPr/>
                <p:nvPr/>
              </p:nvSpPr>
              <p:spPr>
                <a:xfrm rot="5400000" flipV="1">
                  <a:off x="3897083" y="1718001"/>
                  <a:ext cx="2178942" cy="468052"/>
                </a:xfrm>
                <a:prstGeom prst="parallelogram">
                  <a:avLst>
                    <a:gd name="adj" fmla="val 91762"/>
                  </a:avLst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3" name="Parallelogram 32"/>
                <p:cNvSpPr/>
                <p:nvPr/>
              </p:nvSpPr>
              <p:spPr>
                <a:xfrm rot="5400000" flipV="1">
                  <a:off x="3387297" y="2019348"/>
                  <a:ext cx="2082391" cy="648070"/>
                </a:xfrm>
                <a:prstGeom prst="parallelogram">
                  <a:avLst>
                    <a:gd name="adj" fmla="val 51540"/>
                  </a:avLst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35" name="Group 34"/>
            <p:cNvGrpSpPr/>
            <p:nvPr/>
          </p:nvGrpSpPr>
          <p:grpSpPr>
            <a:xfrm>
              <a:off x="4235025" y="2501326"/>
              <a:ext cx="929035" cy="3115497"/>
              <a:chOff x="4248474" y="862556"/>
              <a:chExt cx="972106" cy="2447218"/>
            </a:xfrm>
          </p:grpSpPr>
          <p:sp>
            <p:nvSpPr>
              <p:cNvPr id="36" name="Parallelogram 35"/>
              <p:cNvSpPr/>
              <p:nvPr/>
            </p:nvSpPr>
            <p:spPr>
              <a:xfrm rot="5400000" flipV="1">
                <a:off x="3969092" y="1790010"/>
                <a:ext cx="2178942" cy="324034"/>
              </a:xfrm>
              <a:prstGeom prst="parallelogram">
                <a:avLst>
                  <a:gd name="adj" fmla="val 155766"/>
                </a:avLst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Parallelogram 36"/>
              <p:cNvSpPr/>
              <p:nvPr/>
            </p:nvSpPr>
            <p:spPr>
              <a:xfrm rot="5400000" flipV="1">
                <a:off x="3531313" y="1944544"/>
                <a:ext cx="2082391" cy="648070"/>
              </a:xfrm>
              <a:prstGeom prst="parallelogram">
                <a:avLst>
                  <a:gd name="adj" fmla="val 54652"/>
                </a:avLst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6" name="TextBox 5"/>
          <p:cNvSpPr txBox="1"/>
          <p:nvPr/>
        </p:nvSpPr>
        <p:spPr>
          <a:xfrm>
            <a:off x="936104" y="4769203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 smtClean="0"/>
              <a:t>Actuator chamber lower panel slotted in during frame build</a:t>
            </a:r>
            <a:endParaRPr lang="en-GB" sz="1200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520280" y="4970492"/>
            <a:ext cx="1656184" cy="152397"/>
          </a:xfrm>
          <a:prstGeom prst="straightConnector1">
            <a:avLst/>
          </a:prstGeom>
          <a:ln w="22225">
            <a:solidFill>
              <a:schemeClr val="tx2">
                <a:lumMod val="20000"/>
                <a:lumOff val="80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92088" y="3888631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Actuator chamber </a:t>
            </a:r>
            <a:r>
              <a:rPr lang="en-GB" sz="1200" dirty="0" smtClean="0"/>
              <a:t>front panel slotted in during frame build</a:t>
            </a:r>
            <a:endParaRPr lang="en-GB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504056" y="1203135"/>
            <a:ext cx="201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 smtClean="0"/>
              <a:t>Sample chamber front panel screwed on to rail surfaces (removable for custom sample optical access)</a:t>
            </a:r>
            <a:endParaRPr lang="en-GB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648072" y="216223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 smtClean="0"/>
              <a:t>Sample chamber top panel screwed on to rail surfaces (removable)</a:t>
            </a:r>
            <a:endParaRPr lang="en-GB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432048" y="2232447"/>
            <a:ext cx="20882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 smtClean="0"/>
              <a:t>Divider panel slotted in during frame build, with bolted on smaller customisable insert panel. Cut out hole corresponding to cut out in upper rail frame U bracket to run actuator/ interlock cables through</a:t>
            </a:r>
            <a:endParaRPr lang="en-GB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6192688" y="650012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Sample chamber double-hinged concertina door on both sides of instrument</a:t>
            </a:r>
            <a:endParaRPr lang="en-GB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6192688" y="3568874"/>
            <a:ext cx="21602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Actuator chamber double-hinged concertina door on both sides of instrument, potentially </a:t>
            </a:r>
            <a:r>
              <a:rPr lang="en-GB" sz="1200" dirty="0"/>
              <a:t>with key lock to restrict </a:t>
            </a:r>
            <a:r>
              <a:rPr lang="en-GB" sz="1200" dirty="0" smtClean="0"/>
              <a:t>access. One side requires a carefully designed hole for the actuator motor</a:t>
            </a:r>
            <a:endParaRPr lang="en-GB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6192688" y="2850902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Hinged doors mounted to rearmost aluminium rails</a:t>
            </a:r>
            <a:endParaRPr lang="en-GB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6189975" y="1526300"/>
            <a:ext cx="237626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Cupboard door magnets attached to “upright” aluminium rails, connecting with metal plates attached to the second half of hinged doors</a:t>
            </a:r>
            <a:endParaRPr lang="en-GB" sz="1200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520280" y="3775700"/>
            <a:ext cx="1268134" cy="405448"/>
          </a:xfrm>
          <a:prstGeom prst="straightConnector1">
            <a:avLst/>
          </a:prstGeom>
          <a:ln w="22225">
            <a:solidFill>
              <a:schemeClr val="tx2">
                <a:lumMod val="20000"/>
                <a:lumOff val="80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9" idx="3"/>
          </p:cNvCxnSpPr>
          <p:nvPr/>
        </p:nvCxnSpPr>
        <p:spPr>
          <a:xfrm>
            <a:off x="2520280" y="1618634"/>
            <a:ext cx="1210131" cy="279956"/>
          </a:xfrm>
          <a:prstGeom prst="straightConnector1">
            <a:avLst/>
          </a:prstGeom>
          <a:ln w="22225">
            <a:solidFill>
              <a:schemeClr val="tx2">
                <a:lumMod val="20000"/>
                <a:lumOff val="80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520280" y="539389"/>
            <a:ext cx="1512168" cy="181470"/>
          </a:xfrm>
          <a:prstGeom prst="straightConnector1">
            <a:avLst/>
          </a:prstGeom>
          <a:ln w="22225">
            <a:solidFill>
              <a:schemeClr val="tx2">
                <a:lumMod val="20000"/>
                <a:lumOff val="80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2520280" y="2520479"/>
            <a:ext cx="1512168" cy="496798"/>
          </a:xfrm>
          <a:prstGeom prst="straightConnector1">
            <a:avLst/>
          </a:prstGeom>
          <a:ln w="22225">
            <a:solidFill>
              <a:schemeClr val="tx2">
                <a:lumMod val="20000"/>
                <a:lumOff val="80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1"/>
          </p:cNvCxnSpPr>
          <p:nvPr/>
        </p:nvCxnSpPr>
        <p:spPr>
          <a:xfrm flipH="1" flipV="1">
            <a:off x="4935500" y="3861393"/>
            <a:ext cx="1257188" cy="399979"/>
          </a:xfrm>
          <a:prstGeom prst="straightConnector1">
            <a:avLst/>
          </a:prstGeom>
          <a:ln w="22225">
            <a:solidFill>
              <a:schemeClr val="tx2">
                <a:lumMod val="20000"/>
                <a:lumOff val="80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5" idx="1"/>
          </p:cNvCxnSpPr>
          <p:nvPr/>
        </p:nvCxnSpPr>
        <p:spPr>
          <a:xfrm flipH="1">
            <a:off x="4464497" y="2034132"/>
            <a:ext cx="1725478" cy="558356"/>
          </a:xfrm>
          <a:prstGeom prst="straightConnector1">
            <a:avLst/>
          </a:prstGeom>
          <a:ln w="22225">
            <a:solidFill>
              <a:schemeClr val="tx2">
                <a:lumMod val="20000"/>
                <a:lumOff val="80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4" idx="1"/>
          </p:cNvCxnSpPr>
          <p:nvPr/>
        </p:nvCxnSpPr>
        <p:spPr>
          <a:xfrm flipH="1">
            <a:off x="5100427" y="3081735"/>
            <a:ext cx="1092261" cy="230832"/>
          </a:xfrm>
          <a:prstGeom prst="straightConnector1">
            <a:avLst/>
          </a:prstGeom>
          <a:ln w="22225">
            <a:solidFill>
              <a:schemeClr val="tx2">
                <a:lumMod val="20000"/>
                <a:lumOff val="80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4934208" y="959658"/>
            <a:ext cx="1261045" cy="552709"/>
          </a:xfrm>
          <a:prstGeom prst="straightConnector1">
            <a:avLst/>
          </a:prstGeom>
          <a:ln w="22225">
            <a:solidFill>
              <a:schemeClr val="tx2">
                <a:lumMod val="20000"/>
                <a:lumOff val="80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192688" y="5195808"/>
            <a:ext cx="2592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Doors designed to clear left/right feet</a:t>
            </a:r>
            <a:endParaRPr lang="en-GB" sz="1200" dirty="0"/>
          </a:p>
        </p:txBody>
      </p:sp>
      <p:cxnSp>
        <p:nvCxnSpPr>
          <p:cNvPr id="61" name="Straight Arrow Connector 60"/>
          <p:cNvCxnSpPr>
            <a:stCxn id="60" idx="1"/>
          </p:cNvCxnSpPr>
          <p:nvPr/>
        </p:nvCxnSpPr>
        <p:spPr>
          <a:xfrm flipH="1" flipV="1">
            <a:off x="5100427" y="4896743"/>
            <a:ext cx="1092261" cy="437565"/>
          </a:xfrm>
          <a:prstGeom prst="straightConnector1">
            <a:avLst/>
          </a:prstGeom>
          <a:ln w="22225">
            <a:solidFill>
              <a:schemeClr val="tx2">
                <a:lumMod val="20000"/>
                <a:lumOff val="80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573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785</TotalTime>
  <Words>214</Words>
  <Application>Microsoft Office PowerPoint</Application>
  <PresentationFormat>Custom</PresentationFormat>
  <Paragraphs>14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Hodgkinson</dc:creator>
  <cp:lastModifiedBy>Richard Hodgkinson</cp:lastModifiedBy>
  <cp:revision>108</cp:revision>
  <dcterms:created xsi:type="dcterms:W3CDTF">2023-01-05T12:05:59Z</dcterms:created>
  <dcterms:modified xsi:type="dcterms:W3CDTF">2023-09-06T06:02:54Z</dcterms:modified>
</cp:coreProperties>
</file>